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20B0604020202020204" charset="0"/>
      <p:regular r:id="rId17"/>
      <p:bold r:id="rId18"/>
      <p:italic r:id="rId19"/>
      <p:boldItalic r:id="rId20"/>
    </p:embeddedFont>
    <p:embeddedFont>
      <p:font typeface="EB Garamond ExtraBold" panose="020B0604020202020204" charset="0"/>
      <p:bold r:id="rId21"/>
      <p:boldItalic r:id="rId22"/>
    </p:embeddedFont>
    <p:embeddedFont>
      <p:font typeface="EB Garamond Medium" panose="020B0604020202020204" charset="0"/>
      <p:regular r:id="rId23"/>
      <p:bold r:id="rId24"/>
      <p:italic r:id="rId25"/>
      <p:boldItalic r:id="rId26"/>
    </p:embeddedFont>
    <p:embeddedFont>
      <p:font typeface="Montserrat ExtraBold" panose="020B0604020202020204" charset="0"/>
      <p:bold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86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3/cli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sp>
        <p:nvSpPr>
          <p:cNvPr id="2" name="Google Shape;1833;p209">
            <a:extLst>
              <a:ext uri="{FF2B5EF4-FFF2-40B4-BE49-F238E27FC236}">
                <a16:creationId xmlns:a16="http://schemas.microsoft.com/office/drawing/2014/main" id="{30DA73F8-9018-50BE-B34E-80533B9D8670}"/>
              </a:ext>
            </a:extLst>
          </p:cNvPr>
          <p:cNvSpPr txBox="1">
            <a:spLocks/>
          </p:cNvSpPr>
          <p:nvPr/>
        </p:nvSpPr>
        <p:spPr>
          <a:xfrm>
            <a:off x="261255" y="38020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TEAM -CB6_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23413" y="105353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In our Full Stack course, we're constructing an e-commerce platform using the robust PERN stack, seamlessly integrating PostgreSQL, Express, React, and Node.js. This project aims to deliver a feature-rich, scalable, and user-friendly online shopping experience.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798620486"/>
              </p:ext>
            </p:extLst>
          </p:nvPr>
        </p:nvGraphicFramePr>
        <p:xfrm>
          <a:off x="144700" y="2110500"/>
          <a:ext cx="4279525" cy="237741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interactive front end code for “E-Commerce Website”</a:t>
            </a: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React and Bootstrap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8674B-6811-18FC-34CA-547E99BA8292}"/>
              </a:ext>
            </a:extLst>
          </p:cNvPr>
          <p:cNvSpPr txBox="1"/>
          <p:nvPr/>
        </p:nvSpPr>
        <p:spPr>
          <a:xfrm>
            <a:off x="636104" y="689113"/>
            <a:ext cx="53803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  <a:endParaRPr lang="en-IN" dirty="0"/>
          </a:p>
          <a:p>
            <a:r>
              <a:rPr lang="en-IN" b="1" dirty="0"/>
              <a:t>/</a:t>
            </a:r>
            <a:r>
              <a:rPr lang="en-IN" b="1" dirty="0" err="1"/>
              <a:t>src</a:t>
            </a:r>
            <a:endParaRPr lang="en-IN" b="1" dirty="0"/>
          </a:p>
          <a:p>
            <a:r>
              <a:rPr lang="en-IN" b="1" dirty="0"/>
              <a:t>├── components</a:t>
            </a:r>
          </a:p>
          <a:p>
            <a:r>
              <a:rPr lang="en-IN" b="1" dirty="0"/>
              <a:t>│   ├── Header.js</a:t>
            </a:r>
          </a:p>
          <a:p>
            <a:r>
              <a:rPr lang="en-IN" b="1" dirty="0"/>
              <a:t>│   ├── ProductList.js</a:t>
            </a:r>
          </a:p>
          <a:p>
            <a:r>
              <a:rPr lang="en-IN" b="1" dirty="0"/>
              <a:t>│   ├── ProductDetail.js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pages</a:t>
            </a:r>
          </a:p>
          <a:p>
            <a:r>
              <a:rPr lang="en-IN" b="1" dirty="0"/>
              <a:t>│   ├── Home.js</a:t>
            </a:r>
          </a:p>
          <a:p>
            <a:r>
              <a:rPr lang="en-IN" b="1" dirty="0"/>
              <a:t>│   ├── Product.js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App.js</a:t>
            </a:r>
          </a:p>
          <a:p>
            <a:r>
              <a:rPr lang="en-IN" b="1" dirty="0"/>
              <a:t>├── index.js</a:t>
            </a:r>
          </a:p>
          <a:p>
            <a:endParaRPr lang="en-IN" b="1" dirty="0"/>
          </a:p>
        </p:txBody>
      </p:sp>
      <p:sp>
        <p:nvSpPr>
          <p:cNvPr id="4" name="Google Shape;1848;g1f5dca458e3_0_0">
            <a:extLst>
              <a:ext uri="{FF2B5EF4-FFF2-40B4-BE49-F238E27FC236}">
                <a16:creationId xmlns:a16="http://schemas.microsoft.com/office/drawing/2014/main" id="{403B5797-4192-5CBF-3FDE-FFA2DE0BB6DD}"/>
              </a:ext>
            </a:extLst>
          </p:cNvPr>
          <p:cNvSpPr txBox="1">
            <a:spLocks/>
          </p:cNvSpPr>
          <p:nvPr/>
        </p:nvSpPr>
        <p:spPr>
          <a:xfrm>
            <a:off x="546804" y="379765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Developing complicated UI using React and Bootstrap components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85145-CCDB-E223-0640-52B0CC0A36C9}"/>
              </a:ext>
            </a:extLst>
          </p:cNvPr>
          <p:cNvSpPr txBox="1"/>
          <p:nvPr/>
        </p:nvSpPr>
        <p:spPr>
          <a:xfrm>
            <a:off x="424069" y="689114"/>
            <a:ext cx="8295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Creating an interactive front-end for an e-commerce website using React is a popular choice due to its component-based architecture and dynamic rendering capabilities. Below is a simplified example of a React-based e-commerce website. Note that this is a basic template, and a real-world application would require more complexity and functionality.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Make sure you have Node.js and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npm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(Node Package Manager) installed on your system. If not, you can install them from [nodejs.org](</a:t>
            </a:r>
            <a:r>
              <a:rPr lang="en-GB" sz="1200" dirty="0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).</a:t>
            </a: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1. Set Up a New React App: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First, create a new React app using Create React App: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npx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create-react-app e-commerce-app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cd e-commerce-app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2. Component Structure: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Your component structure may look like this: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/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components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Header.js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ProductList.js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ProductDetail.js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Cart.js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App.js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index.js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Google Shape;1857;g2139e008f02_0_0">
            <a:extLst>
              <a:ext uri="{FF2B5EF4-FFF2-40B4-BE49-F238E27FC236}">
                <a16:creationId xmlns:a16="http://schemas.microsoft.com/office/drawing/2014/main" id="{161A120D-8D0A-C675-92EE-25A5405EF6B7}"/>
              </a:ext>
            </a:extLst>
          </p:cNvPr>
          <p:cNvSpPr txBox="1"/>
          <p:nvPr/>
        </p:nvSpPr>
        <p:spPr>
          <a:xfrm>
            <a:off x="565049" y="243746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528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E1162-0ECF-DB60-8AFD-70E37E90B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3. App.js (Main Component):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React, 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 from 'react';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Header from './components/Header';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from './components/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Cart from './components/Cart';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App()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[cart,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] =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= (product) =&gt;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([...cart, product]);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};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="App"&gt;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&lt;Header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cart.length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&lt;Cart cart={cart}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App;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252FD2B-04E7-350C-A862-E8195A234D19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4. Header.js: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Header({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&lt;h1&gt;E-Commerce Store&lt;/h1&gt;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&lt;span id="cart-count"&gt;{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}&lt;/span&gt;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="cart-icon.png" alt="Shopping Cart" /&gt;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&lt;/div&gt;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40461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C2F420-48DF-5009-CAFA-41F41D123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 lnSpcReduction="10000"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5. ProductList.js: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// Fetch and map your product data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products = [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1, name: "Product 1", price: 19.99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2, name: "Product 2", price: 29.99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// Add more products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];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="product-list"&gt;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products.map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((product) =&gt;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="product-card" key={product.id}&gt;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&lt;h3&gt;{product.name}&lt;/h3&gt;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&lt;p&gt;Price: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}&lt;/p&gt;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&lt;button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onClick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={() =&gt;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(product)}&gt;Add to Cart&lt;/button&gt;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))}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A5C806-820F-CCC7-3FD8-77A62B8ADCDE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6. Cart.js: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Cart({ cart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="cart-section"&gt;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&lt;h2&gt;Shopping Cart&lt;/h2&gt;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((item) =&gt;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&lt;li key={item.id}&gt;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  {item.name} -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item.price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&lt;/li&gt;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))}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Cart;</a:t>
            </a:r>
          </a:p>
        </p:txBody>
      </p:sp>
    </p:spTree>
    <p:extLst>
      <p:ext uri="{BB962C8B-B14F-4D97-AF65-F5344CB8AC3E}">
        <p14:creationId xmlns:p14="http://schemas.microsoft.com/office/powerpoint/2010/main" val="194984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917373" y="1481478"/>
            <a:ext cx="3096491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AutoNum type="arabicPeriod"/>
            </a:pPr>
            <a:r>
              <a:rPr lang="en-IN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NM_CB6_1/Task_3/client at main · Dhinesh4668/NM_CB6_1 (github.com)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</a:rPr>
              <a:t>github.com/</a:t>
            </a:r>
            <a:r>
              <a:rPr lang="en-IN" sz="1100">
                <a:solidFill>
                  <a:schemeClr val="tx2"/>
                </a:solidFill>
              </a:rPr>
              <a:t>Harinath1214/CB6_1</a:t>
            </a:r>
            <a:r>
              <a:rPr lang="en-IN" sz="1100" dirty="0">
                <a:solidFill>
                  <a:schemeClr val="tx2"/>
                </a:solidFill>
              </a:rPr>
              <a:t>/tree/main/</a:t>
            </a:r>
            <a:r>
              <a:rPr lang="en-IN" sz="1100">
                <a:solidFill>
                  <a:schemeClr val="tx2"/>
                </a:solidFill>
              </a:rPr>
              <a:t>Task_3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github.com/Johnson26JK/NM_CB6_1/tree/main/Task_3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github.com/Prasath1528/NM_CB6_1/tree/main/Task_3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1019</Words>
  <Application>Microsoft Office PowerPoint</Application>
  <PresentationFormat>On-screen Show (16:9)</PresentationFormat>
  <Paragraphs>175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EB Garamond ExtraBold</vt:lpstr>
      <vt:lpstr>EB Garamond</vt:lpstr>
      <vt:lpstr>Calibri</vt:lpstr>
      <vt:lpstr>Montserrat ExtraBold</vt:lpstr>
      <vt:lpstr>arial</vt:lpstr>
      <vt:lpstr>EB Garamond Medium</vt:lpstr>
      <vt:lpstr>arial</vt:lpstr>
      <vt:lpstr>Public Sans</vt:lpstr>
      <vt:lpstr>EB Garamond SemiBold</vt:lpstr>
      <vt:lpstr>Noto Sans Symbols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HARINATH</cp:lastModifiedBy>
  <cp:revision>5</cp:revision>
  <dcterms:created xsi:type="dcterms:W3CDTF">2020-08-13T11:21:46Z</dcterms:created>
  <dcterms:modified xsi:type="dcterms:W3CDTF">2023-11-04T16:40:01Z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